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ppt/revisionInfo.xml" ContentType="application/vnd.ms-powerpoint.revisioninfo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5E72B1-0A05-AB33-E525-8631293CBAE1}" v="6" dt="2025-05-02T15:31:51.595"/>
    <p1510:client id="{E2A7A8D3-EF5E-1602-CB07-2F1E62EF699C}" v="1" dt="2025-05-02T15:33:34.8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084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9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37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092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060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061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27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605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134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514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562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099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>
            <a:extLst>
              <a:ext uri="{FF2B5EF4-FFF2-40B4-BE49-F238E27FC236}">
                <a16:creationId xmlns:a16="http://schemas.microsoft.com/office/drawing/2014/main" id="{3C9F64C8-60C7-EEB0-22E8-855F431FC0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01" y="794"/>
            <a:ext cx="12164906" cy="6842760"/>
          </a:xfr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B17580C1DD95449BC9BBA9C055686A" ma:contentTypeVersion="11" ma:contentTypeDescription="Create a new document." ma:contentTypeScope="" ma:versionID="3a1e5d161eff91c77e7604730cffcdd9">
  <xsd:schema xmlns:xsd="http://www.w3.org/2001/XMLSchema" xmlns:xs="http://www.w3.org/2001/XMLSchema" xmlns:p="http://schemas.microsoft.com/office/2006/metadata/properties" xmlns:ns2="d305ffba-6a25-479d-94b4-3010dc54ec48" xmlns:ns3="4940cf05-5b11-4ab8-89e5-4d4ea4552980" targetNamespace="http://schemas.microsoft.com/office/2006/metadata/properties" ma:root="true" ma:fieldsID="d8a78fa1bb24e2250d99fd2e6ddea555" ns2:_="" ns3:_="">
    <xsd:import namespace="d305ffba-6a25-479d-94b4-3010dc54ec48"/>
    <xsd:import namespace="4940cf05-5b11-4ab8-89e5-4d4ea45529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05ffba-6a25-479d-94b4-3010dc54ec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19cb8a3-2c43-49ff-bdd4-56a41dc47c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40cf05-5b11-4ab8-89e5-4d4ea455298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0cf60dd-b607-4408-8fd3-44b6fbf53728}" ma:internalName="TaxCatchAll" ma:showField="CatchAllData" ma:web="4940cf05-5b11-4ab8-89e5-4d4ea45529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940cf05-5b11-4ab8-89e5-4d4ea4552980" xsi:nil="true"/>
    <lcf76f155ced4ddcb4097134ff3c332f xmlns="d305ffba-6a25-479d-94b4-3010dc54ec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FA723E2-AA51-4F84-B8EE-674F62F43283}"/>
</file>

<file path=customXml/itemProps2.xml><?xml version="1.0" encoding="utf-8"?>
<ds:datastoreItem xmlns:ds="http://schemas.openxmlformats.org/officeDocument/2006/customXml" ds:itemID="{0D745189-5E1F-44B3-9EDB-0AB10C0AD5F0}"/>
</file>

<file path=customXml/itemProps3.xml><?xml version="1.0" encoding="utf-8"?>
<ds:datastoreItem xmlns:ds="http://schemas.openxmlformats.org/officeDocument/2006/customXml" ds:itemID="{D2F0BE7E-0A55-470C-A8DB-15B84D7D859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Storms-Kruchten, Haley (She/Her/Hers) (MDH)</cp:lastModifiedBy>
  <cp:revision>27</cp:revision>
  <dcterms:created xsi:type="dcterms:W3CDTF">2025-04-29T16:54:35Z</dcterms:created>
  <dcterms:modified xsi:type="dcterms:W3CDTF">2025-05-05T16:29:51Z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0x010100A1B17580C1DD95449BC9BBA9C055686A</vt:lpwstr>
  </property>
</Properties>
</file>