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23D4A-9C63-49AC-8052-F98E11B3EB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900DE9-6DB3-46F0-AA79-6B1A0D715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E93F6-DB62-404E-BF0B-9251454D4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116EB3-069D-4853-84F1-2ACBC2C12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59011-D66C-4A26-9F99-910C0A4E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54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EB20-D453-459A-BA3F-8CEEF1518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6EB05F-326D-4FAB-9411-40ABB2F545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7B355-E861-4F6B-BBC6-2A6677778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6D577-5177-4D65-929D-CDE4FE1E6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4B00B-A9D8-4B7A-8F8B-BC8F323DE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9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9E01FD-61EE-403F-9B6A-1515079EE8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922BB5-7051-49DE-B31D-F6EF67D6E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ACF1B-0906-48E0-83A2-B1F834102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5AA3B-4504-4603-A73F-AFC476D6C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9014C-022F-4505-971A-3BF238B8D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3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F0127-6A6D-4E6F-BA91-345F80334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0AF3F-7EAD-45DC-9EB1-EB4BCF32B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750CF-9CD3-4E1D-A43D-07F1028BA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C068D-8103-4642-A439-A2B893650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8C874B-5DA7-4888-8AE9-A0C2554B9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21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FA3DD-0F50-443E-BE48-18B73B9FF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3D1FA5-F460-408E-8819-8AAC47886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878A2-0F14-4D9F-97A2-D5222B665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967DA-FD3B-4701-B063-0608C4C4F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14F10-5951-45CA-AF50-2E92D340C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57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F8C99-38E9-4EFD-B72B-D01C5ECEA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13374-F050-4618-952C-C9058F5D57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72956E-5606-41F5-9304-9D7B2127E8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360A8B-9467-406C-9036-5CC756DE4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8EF3E2-1312-4DF2-ABF2-283B60454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B07BE9-0BFE-4B38-9FF4-72CAC8889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865FA-380F-4082-A7A9-D3A9A8EBA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0D2A1-4151-475A-BAF8-768BA4187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E3A848-2629-4622-B91E-F41A5A45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B4CE99-F338-43C3-8014-49C9F4407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628663-24E8-4408-8148-62EB8FF0C8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6604A9-8A5F-4E6B-BE40-107D2B0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A337E9-8907-473A-9AF4-BA0C7BE29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CBEF3B-AA3A-4946-8773-3E7028CE0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77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F2C86-0663-482D-8ECF-3CD9A84F0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B1876-8DE6-494F-B76D-24266B83A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662E1-18A4-44C4-BECF-7606AEB78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FE3740-E0F4-4926-AC9F-E71BEBC6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1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496749-D751-4688-9801-9F5C73C6B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7D9639-F21B-401F-B87D-A65755237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3CF7E-951D-489A-AC27-272F880CF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54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0ED9C-C8B4-4571-83B6-B2F5B63C4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14100-43EF-4126-B661-2DA394753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2706AB-6A3C-46A5-8DE5-44D11FD42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C8304-8763-4BD4-8895-2C058A35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132D-4C9B-480E-8A07-E99F35239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9D67E3-F2D7-4D23-8B08-E665F8F9B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88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FB965-CFED-4816-9B91-505BB1F6D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3B8F89-9DCC-4B48-8948-2B012B6098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C05E9-7075-4E39-9483-F22A8A6549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C69642-8E64-40BB-93F3-69241166E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A7DB7-4ABB-4DBE-A968-03BFAAB0C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0F277-A08A-4A60-A0CB-6FBA840C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5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716534-EB3C-4016-AE85-10A5A976B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30BA1-2C62-4A15-A5A5-C24E13582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0E9E2-6A91-4E70-BC07-18A2B63942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C52EF-88BE-4740-8C05-7E74B6AABAA4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0E8E7-94ED-4E92-9E2A-5ADC5E0879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694F5-0B24-476A-AAAF-A6721E358F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35A19-06A7-46C4-BB16-B685EA662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4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8thgradegeography.wikispaces.com/7th+Hour+South+America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abbara.wikispaces.com/Maps+of+Europ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2.5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hyperlink" Target="https://commons.wikimedia.org/wiki/File:Asia_nah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riedriceandeverythingnice.wikispaces.com/asia" TargetMode="Externa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radfieldgeography.wikispaces.com/Africa+Lesson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t.m.wikipedia.org/wiki/%C5%A0ablono_aptarimas:Okeanija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cestories.exploratorium.edu/dispatches/antarctic-projects/mapping-the-last-mountain-range-on-earth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9B0FF-F373-4CA8-94B2-422AC47DE4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Earth</a:t>
            </a:r>
            <a:br>
              <a:rPr lang="en-US" dirty="0"/>
            </a:br>
            <a:r>
              <a:rPr lang="en-US" sz="3200" dirty="0"/>
              <a:t>The Greatest Planet of all Time!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5363B4-7E11-448F-9DF2-F43642673F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7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32B7F-F8A2-4313-8243-8E09471CD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North America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C296A-C6CD-41B3-93B4-C7E3DFAF5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41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ABCD7-F208-4784-8429-5010DB19A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South America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442D58-5EF7-4CB1-B6D1-55653A0425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876796" y="2327942"/>
            <a:ext cx="2438400" cy="334670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9ED93A-5A93-40DC-9F13-D5274915CF82}"/>
              </a:ext>
            </a:extLst>
          </p:cNvPr>
          <p:cNvSpPr txBox="1"/>
          <p:nvPr/>
        </p:nvSpPr>
        <p:spPr>
          <a:xfrm>
            <a:off x="4876800" y="5674646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8thgradegeography.wikispaces.com/7th+Hour+South+America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631875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AA1DF-61AA-4B5D-9942-11AC2D2AF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27BCE9-DCB0-4324-8F63-73CCE1EA01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729130" y="143151"/>
            <a:ext cx="5505962" cy="630936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935A1F-2737-4673-AB14-3C738BEA0AE9}"/>
              </a:ext>
            </a:extLst>
          </p:cNvPr>
          <p:cNvSpPr txBox="1"/>
          <p:nvPr/>
        </p:nvSpPr>
        <p:spPr>
          <a:xfrm>
            <a:off x="4197369" y="6176963"/>
            <a:ext cx="379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tabbara.wikispaces.com/Maps+of+Europe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2.5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55731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D597B-2A53-44BB-9FE4-3D672B327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D624FF-66B5-4BEE-B397-D0E6F81C93F6}"/>
              </a:ext>
            </a:extLst>
          </p:cNvPr>
          <p:cNvSpPr txBox="1"/>
          <p:nvPr/>
        </p:nvSpPr>
        <p:spPr>
          <a:xfrm>
            <a:off x="2827606" y="6633567"/>
            <a:ext cx="60442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2" tooltip="https://commons.wikimedia.org/wiki/File:Asia_nah.png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3" tooltip="https://creativecommons.org/licenses/by-sa/3.0/"/>
              </a:rPr>
              <a:t>CC BY-SA</a:t>
            </a:r>
            <a:endParaRPr lang="en-US" sz="90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31BC425-FA07-465F-A0A0-EED2310ADB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121301" y="548640"/>
            <a:ext cx="7049100" cy="6123305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0D8010-0110-4836-AD49-5E619D6943D0}"/>
              </a:ext>
            </a:extLst>
          </p:cNvPr>
          <p:cNvSpPr txBox="1"/>
          <p:nvPr/>
        </p:nvSpPr>
        <p:spPr>
          <a:xfrm>
            <a:off x="3692484" y="6858000"/>
            <a:ext cx="4807032" cy="484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5" tooltip="http://friedriceandeverythingnice.wikispaces.com/asia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3" tooltip="https://creativecommons.org/licenses/by-sa/3.0/"/>
              </a:rPr>
              <a:t>CC BY-SA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761422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FBC73-E5B0-47AD-8433-EFC583E3A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Africa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C25857-9235-41E3-97A9-2B0E286BC1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497915" y="1825625"/>
            <a:ext cx="5196169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05C38E-3B67-4FF6-AFDF-DF0E0AE9C9D6}"/>
              </a:ext>
            </a:extLst>
          </p:cNvPr>
          <p:cNvSpPr txBox="1"/>
          <p:nvPr/>
        </p:nvSpPr>
        <p:spPr>
          <a:xfrm>
            <a:off x="3497915" y="6176963"/>
            <a:ext cx="5196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bradfieldgeography.wikispaces.com/Africa+Lesson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54080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002C4-A49F-464A-B4AB-2D8FBD02B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2922"/>
            <a:ext cx="10515600" cy="1325563"/>
          </a:xfrm>
        </p:spPr>
        <p:txBody>
          <a:bodyPr/>
          <a:lstStyle/>
          <a:p>
            <a:r>
              <a:rPr lang="en-US" dirty="0"/>
              <a:t>Oceania / Australia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99347D9-1E55-4BAB-9DEA-70DEDA81F6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576637" y="2148681"/>
            <a:ext cx="5038725" cy="370522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2CCD23-989C-4D66-819A-AE9148C2ED90}"/>
              </a:ext>
            </a:extLst>
          </p:cNvPr>
          <p:cNvSpPr txBox="1"/>
          <p:nvPr/>
        </p:nvSpPr>
        <p:spPr>
          <a:xfrm>
            <a:off x="3576637" y="5853906"/>
            <a:ext cx="50387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lt.m.wikipedia.org/wiki/%C5%A0ablono_aptarimas:Okeanija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711097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39705-C7E1-4AF4-827D-6D41214A4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Antarctica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CD3445D-21E5-45D4-81B1-856D51C986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651428" y="1825625"/>
            <a:ext cx="4889143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1C8CBF-B5B0-4B29-998F-25B477DDC7C6}"/>
              </a:ext>
            </a:extLst>
          </p:cNvPr>
          <p:cNvSpPr txBox="1"/>
          <p:nvPr/>
        </p:nvSpPr>
        <p:spPr>
          <a:xfrm>
            <a:off x="3651428" y="6176963"/>
            <a:ext cx="48891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icestories.exploratorium.edu/dispatches/antarctic-projects/mapping-the-last-mountain-range-on-earth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-sa/3.0/"/>
              </a:rPr>
              <a:t>CC BY-NC-SA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621409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82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Earth The Greatest Planet of all Time!</vt:lpstr>
      <vt:lpstr>North America</vt:lpstr>
      <vt:lpstr>South America</vt:lpstr>
      <vt:lpstr>Europe</vt:lpstr>
      <vt:lpstr>Asia</vt:lpstr>
      <vt:lpstr>Africa</vt:lpstr>
      <vt:lpstr>Oceania / Australia</vt:lpstr>
      <vt:lpstr>Antarctica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 The Greatest Planet of all Time!</dc:title>
  <dc:creator>Marcus L</dc:creator>
  <cp:lastModifiedBy>Marcus L</cp:lastModifiedBy>
  <cp:revision>4</cp:revision>
  <dcterms:created xsi:type="dcterms:W3CDTF">2018-06-21T19:48:54Z</dcterms:created>
  <dcterms:modified xsi:type="dcterms:W3CDTF">2018-06-21T20:10:30Z</dcterms:modified>
</cp:coreProperties>
</file>